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 showGuides="1">
      <p:cViewPr varScale="1">
        <p:scale>
          <a:sx n="40" d="100"/>
          <a:sy n="40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5693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itu</cp:lastModifiedBy>
  <cp:revision>467</cp:revision>
  <dcterms:created xsi:type="dcterms:W3CDTF">2011-12-14T07:36:55Z</dcterms:created>
  <dcterms:modified xsi:type="dcterms:W3CDTF">2019-01-16T08:45:14Z</dcterms:modified>
</cp:coreProperties>
</file>